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48" y="-3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AE9B8-A004-43FF-AFAA-8EC52D517124}" type="datetimeFigureOut">
              <a:rPr lang="en-US" smtClean="0"/>
              <a:pPr/>
              <a:t>3/10/2014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7AB4B-6769-42F1-B715-0C923BECC2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AE9B8-A004-43FF-AFAA-8EC52D517124}" type="datetimeFigureOut">
              <a:rPr lang="en-US" smtClean="0"/>
              <a:pPr/>
              <a:t>3/10/2014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7AB4B-6769-42F1-B715-0C923BECC2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AE9B8-A004-43FF-AFAA-8EC52D517124}" type="datetimeFigureOut">
              <a:rPr lang="en-US" smtClean="0"/>
              <a:pPr/>
              <a:t>3/10/2014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7AB4B-6769-42F1-B715-0C923BECC2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AE9B8-A004-43FF-AFAA-8EC52D517124}" type="datetimeFigureOut">
              <a:rPr lang="en-US" smtClean="0"/>
              <a:pPr/>
              <a:t>3/10/2014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7AB4B-6769-42F1-B715-0C923BECC2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AE9B8-A004-43FF-AFAA-8EC52D517124}" type="datetimeFigureOut">
              <a:rPr lang="en-US" smtClean="0"/>
              <a:pPr/>
              <a:t>3/10/2014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7AB4B-6769-42F1-B715-0C923BECC2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AE9B8-A004-43FF-AFAA-8EC52D517124}" type="datetimeFigureOut">
              <a:rPr lang="en-US" smtClean="0"/>
              <a:pPr/>
              <a:t>3/10/2014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7AB4B-6769-42F1-B715-0C923BECC2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AE9B8-A004-43FF-AFAA-8EC52D517124}" type="datetimeFigureOut">
              <a:rPr lang="en-US" smtClean="0"/>
              <a:pPr/>
              <a:t>3/10/2014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7AB4B-6769-42F1-B715-0C923BECC2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AE9B8-A004-43FF-AFAA-8EC52D517124}" type="datetimeFigureOut">
              <a:rPr lang="en-US" smtClean="0"/>
              <a:pPr/>
              <a:t>3/10/2014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7AB4B-6769-42F1-B715-0C923BECC2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AE9B8-A004-43FF-AFAA-8EC52D517124}" type="datetimeFigureOut">
              <a:rPr lang="en-US" smtClean="0"/>
              <a:pPr/>
              <a:t>3/10/2014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7AB4B-6769-42F1-B715-0C923BECC2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AE9B8-A004-43FF-AFAA-8EC52D517124}" type="datetimeFigureOut">
              <a:rPr lang="en-US" smtClean="0"/>
              <a:pPr/>
              <a:t>3/10/2014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7AB4B-6769-42F1-B715-0C923BECC2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AE9B8-A004-43FF-AFAA-8EC52D517124}" type="datetimeFigureOut">
              <a:rPr lang="en-US" smtClean="0"/>
              <a:pPr/>
              <a:t>3/10/2014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7AB4B-6769-42F1-B715-0C923BECC2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EAE9B8-A004-43FF-AFAA-8EC52D517124}" type="datetimeFigureOut">
              <a:rPr lang="en-US" smtClean="0"/>
              <a:pPr/>
              <a:t>3/10/2014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F7AB4B-6769-42F1-B715-0C923BECC2C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wmf"/><Relationship Id="rId5" Type="http://schemas.openxmlformats.org/officeDocument/2006/relationships/image" Target="../media/image4.wmf"/><Relationship Id="rId4" Type="http://schemas.openxmlformats.org/officeDocument/2006/relationships/image" Target="../media/image3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jpeg"/><Relationship Id="rId5" Type="http://schemas.openxmlformats.org/officeDocument/2006/relationships/image" Target="../media/image9.wmf"/><Relationship Id="rId4" Type="http://schemas.openxmlformats.org/officeDocument/2006/relationships/image" Target="../media/image8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048000"/>
                <a:gridCol w="3048000"/>
                <a:gridCol w="3048000"/>
              </a:tblGrid>
              <a:tr h="1714500">
                <a:tc>
                  <a:txBody>
                    <a:bodyPr/>
                    <a:lstStyle/>
                    <a:p>
                      <a:pPr algn="ctr"/>
                      <a:endParaRPr lang="en-US" sz="3200" dirty="0" smtClean="0"/>
                    </a:p>
                    <a:p>
                      <a:pPr algn="ctr"/>
                      <a:r>
                        <a:rPr lang="en-US" sz="3200" dirty="0" smtClean="0"/>
                        <a:t>yarn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 smtClean="0"/>
                    </a:p>
                    <a:p>
                      <a:pPr algn="ctr"/>
                      <a:r>
                        <a:rPr lang="en-US" sz="2400" dirty="0" smtClean="0"/>
                        <a:t>A spun thread that is used for knitting or weaving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1714500">
                <a:tc>
                  <a:txBody>
                    <a:bodyPr/>
                    <a:lstStyle/>
                    <a:p>
                      <a:pPr algn="ctr"/>
                      <a:endParaRPr lang="en-US" sz="3200" dirty="0" smtClean="0"/>
                    </a:p>
                    <a:p>
                      <a:pPr algn="ctr"/>
                      <a:r>
                        <a:rPr lang="en-US" sz="3200" dirty="0" smtClean="0"/>
                        <a:t>strands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 smtClean="0"/>
                    </a:p>
                    <a:p>
                      <a:r>
                        <a:rPr lang="en-US" sz="2400" dirty="0" smtClean="0"/>
                        <a:t>Thin pieces of thread, string, or hair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1714500">
                <a:tc>
                  <a:txBody>
                    <a:bodyPr/>
                    <a:lstStyle/>
                    <a:p>
                      <a:pPr algn="ctr"/>
                      <a:endParaRPr lang="en-US" sz="3200" dirty="0" smtClean="0"/>
                    </a:p>
                    <a:p>
                      <a:pPr algn="ctr"/>
                      <a:r>
                        <a:rPr lang="en-US" sz="3200" dirty="0" smtClean="0"/>
                        <a:t>spinning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dirty="0" smtClean="0"/>
                    </a:p>
                    <a:p>
                      <a:r>
                        <a:rPr lang="en-US" sz="2000" dirty="0" smtClean="0"/>
                        <a:t>Twisting</a:t>
                      </a:r>
                      <a:r>
                        <a:rPr lang="en-US" sz="2000" baseline="0" dirty="0" smtClean="0"/>
                        <a:t> together piece of material to make yarn or thread; turning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14500">
                <a:tc>
                  <a:txBody>
                    <a:bodyPr/>
                    <a:lstStyle/>
                    <a:p>
                      <a:pPr algn="ctr"/>
                      <a:endParaRPr lang="en-US" sz="3200" dirty="0" smtClean="0"/>
                    </a:p>
                    <a:p>
                      <a:pPr algn="ctr"/>
                      <a:r>
                        <a:rPr lang="en-US" sz="3200" dirty="0" smtClean="0"/>
                        <a:t>dye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A liquid</a:t>
                      </a:r>
                      <a:r>
                        <a:rPr lang="en-US" sz="2400" baseline="0" dirty="0" smtClean="0"/>
                        <a:t> that is used to change the color of cloth or other soft material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026" name="Picture 2" descr="C:\Documents and Settings\Erin Coffman\Local Settings\Temporary Internet Files\Content.IE5\BODPXD5T\MC900356487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0" y="0"/>
            <a:ext cx="1315201" cy="1523999"/>
          </a:xfrm>
          <a:prstGeom prst="rect">
            <a:avLst/>
          </a:prstGeom>
          <a:noFill/>
        </p:spPr>
      </p:pic>
      <p:pic>
        <p:nvPicPr>
          <p:cNvPr id="2" name="Picture 3" descr="C:\Documents and Settings\Erin Coffman\Local Settings\Temporary Internet Files\Content.IE5\FVOPLQ4E\MC900436816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34200" y="1905000"/>
            <a:ext cx="918655" cy="1447800"/>
          </a:xfrm>
          <a:prstGeom prst="rect">
            <a:avLst/>
          </a:prstGeom>
          <a:noFill/>
        </p:spPr>
      </p:pic>
      <p:pic>
        <p:nvPicPr>
          <p:cNvPr id="3" name="Picture 4" descr="C:\Documents and Settings\Erin Coffman\Local Settings\Temporary Internet Files\Content.IE5\S2J0TZHP\MM900296822[1]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00800" y="3886200"/>
            <a:ext cx="590550" cy="781050"/>
          </a:xfrm>
          <a:prstGeom prst="rect">
            <a:avLst/>
          </a:prstGeom>
          <a:noFill/>
        </p:spPr>
      </p:pic>
      <p:pic>
        <p:nvPicPr>
          <p:cNvPr id="5" name="Picture 5" descr="C:\Documents and Settings\Erin Coffman\Local Settings\Temporary Internet Files\Content.IE5\Q9S3P67R\MC900389696[1]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315200" y="3657600"/>
            <a:ext cx="1143000" cy="1317625"/>
          </a:xfrm>
          <a:prstGeom prst="rect">
            <a:avLst/>
          </a:prstGeom>
          <a:noFill/>
        </p:spPr>
      </p:pic>
      <p:pic>
        <p:nvPicPr>
          <p:cNvPr id="1032" name="Picture 8" descr="C:\Documents and Settings\Erin Coffman\Local Settings\Temporary Internet Files\Content.IE5\EIWSLC53\MC900358451[1].wm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58000" y="5360518"/>
            <a:ext cx="1219200" cy="127753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0" y="0"/>
          <a:ext cx="9144000" cy="69418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048000"/>
                <a:gridCol w="3048000"/>
                <a:gridCol w="3048000"/>
              </a:tblGrid>
              <a:tr h="1714500">
                <a:tc>
                  <a:txBody>
                    <a:bodyPr/>
                    <a:lstStyle/>
                    <a:p>
                      <a:pPr algn="ctr"/>
                      <a:endParaRPr lang="en-US" sz="3200" dirty="0" smtClean="0"/>
                    </a:p>
                    <a:p>
                      <a:pPr algn="ctr"/>
                      <a:r>
                        <a:rPr lang="en-US" sz="3200" dirty="0" smtClean="0"/>
                        <a:t>weave</a:t>
                      </a:r>
                      <a:endParaRPr lang="en-US" sz="3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Make an item by crossing materials over one another or by braiding together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1714500">
                <a:tc>
                  <a:txBody>
                    <a:bodyPr/>
                    <a:lstStyle/>
                    <a:p>
                      <a:pPr algn="ctr"/>
                      <a:endParaRPr lang="en-US" sz="3200" dirty="0" smtClean="0"/>
                    </a:p>
                    <a:p>
                      <a:pPr algn="ctr"/>
                      <a:r>
                        <a:rPr lang="en-US" sz="3200" dirty="0" smtClean="0"/>
                        <a:t>sharpening</a:t>
                      </a:r>
                      <a:endParaRPr lang="en-US" sz="3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Making something’s edge very</a:t>
                      </a:r>
                      <a:r>
                        <a:rPr lang="en-US" sz="2800" baseline="0" dirty="0" smtClean="0"/>
                        <a:t> pointed or thin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</a:txBody>
                  <a:tcPr/>
                </a:tc>
              </a:tr>
              <a:tr h="1714500">
                <a:tc>
                  <a:txBody>
                    <a:bodyPr/>
                    <a:lstStyle/>
                    <a:p>
                      <a:pPr algn="ctr"/>
                      <a:endParaRPr lang="en-US" sz="3200" dirty="0" smtClean="0"/>
                    </a:p>
                    <a:p>
                      <a:pPr algn="ctr"/>
                      <a:r>
                        <a:rPr lang="en-US" sz="3200" dirty="0" smtClean="0"/>
                        <a:t>duplicated</a:t>
                      </a:r>
                      <a:endParaRPr lang="en-US" sz="3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 smtClean="0"/>
                    </a:p>
                    <a:p>
                      <a:pPr algn="ctr"/>
                      <a:r>
                        <a:rPr lang="en-US" sz="2800" dirty="0" smtClean="0"/>
                        <a:t>To make an exact copy of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1714500">
                <a:tc>
                  <a:txBody>
                    <a:bodyPr/>
                    <a:lstStyle/>
                    <a:p>
                      <a:pPr algn="ctr"/>
                      <a:endParaRPr lang="en-US" sz="3200" dirty="0" smtClean="0"/>
                    </a:p>
                    <a:p>
                      <a:pPr algn="ctr"/>
                      <a:r>
                        <a:rPr lang="en-US" sz="3200" dirty="0" smtClean="0"/>
                        <a:t>delicious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 smtClean="0"/>
                    </a:p>
                    <a:p>
                      <a:pPr algn="ctr"/>
                      <a:r>
                        <a:rPr lang="en-US" sz="2800" dirty="0" smtClean="0"/>
                        <a:t>Great flavor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" name="Picture 2" descr="C:\Documents and Settings\Erin Coffman\Local Settings\Temporary Internet Files\Content.IE5\FFS60AY2\MC900358427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29400" y="152400"/>
            <a:ext cx="1805940" cy="1467612"/>
          </a:xfrm>
          <a:prstGeom prst="rect">
            <a:avLst/>
          </a:prstGeom>
          <a:noFill/>
        </p:spPr>
      </p:pic>
      <p:pic>
        <p:nvPicPr>
          <p:cNvPr id="5" name="Picture 4" descr="C:\Documents and Settings\Erin Coffman\Local Settings\Temporary Internet Files\Content.IE5\BODPXD5T\MC900059646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29400" y="1828800"/>
            <a:ext cx="2007108" cy="1525219"/>
          </a:xfrm>
          <a:prstGeom prst="rect">
            <a:avLst/>
          </a:prstGeom>
          <a:noFill/>
        </p:spPr>
      </p:pic>
      <p:pic>
        <p:nvPicPr>
          <p:cNvPr id="6" name="Picture 5" descr="C:\Documents and Settings\Erin Coffman\Local Settings\Temporary Internet Files\Content.IE5\FFS60AY2\MC900083595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48400" y="3733800"/>
            <a:ext cx="826834" cy="1219200"/>
          </a:xfrm>
          <a:prstGeom prst="rect">
            <a:avLst/>
          </a:prstGeom>
          <a:noFill/>
        </p:spPr>
      </p:pic>
      <p:pic>
        <p:nvPicPr>
          <p:cNvPr id="8" name="Picture 7" descr="C:\Documents and Settings\Erin Coffman\Local Settings\Temporary Internet Files\Content.IE5\Q9S3P67R\MC900301140[1]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315200" y="3733800"/>
            <a:ext cx="1449018" cy="1371600"/>
          </a:xfrm>
          <a:prstGeom prst="rect">
            <a:avLst/>
          </a:prstGeom>
          <a:noFill/>
        </p:spPr>
      </p:pic>
      <p:pic>
        <p:nvPicPr>
          <p:cNvPr id="2057" name="Picture 9" descr="C:\Documents and Settings\Erin Coffman\Local Settings\Temporary Internet Files\Content.IE5\Q9S3P67R\MP900341550[1]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629400" y="5334000"/>
            <a:ext cx="1905000" cy="13589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1414</TotalTime>
  <Words>82</Words>
  <Application>Microsoft Office PowerPoint</Application>
  <PresentationFormat>On-screen Show (4:3)</PresentationFormat>
  <Paragraphs>29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Slide 1</vt:lpstr>
      <vt:lpstr>Slide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Dowell</dc:creator>
  <cp:lastModifiedBy>Erin Coffman</cp:lastModifiedBy>
  <cp:revision>143</cp:revision>
  <dcterms:created xsi:type="dcterms:W3CDTF">2014-02-24T21:15:13Z</dcterms:created>
  <dcterms:modified xsi:type="dcterms:W3CDTF">2014-03-11T12:22:11Z</dcterms:modified>
</cp:coreProperties>
</file>